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0691813" cy="7559675"/>
  <p:notesSz cx="6858000" cy="9945688"/>
  <p:defaultTextStyle>
    <a:defPPr>
      <a:defRPr lang="ru-RU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4D51-8FC1-4EFC-AEA9-4756AE6CF33F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713D-C0E2-4829-8A93-2FE9FBDC6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99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4D51-8FC1-4EFC-AEA9-4756AE6CF33F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713D-C0E2-4829-8A93-2FE9FBDC6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392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4D51-8FC1-4EFC-AEA9-4756AE6CF33F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713D-C0E2-4829-8A93-2FE9FBDC6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60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4D51-8FC1-4EFC-AEA9-4756AE6CF33F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713D-C0E2-4829-8A93-2FE9FBDC6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91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4D51-8FC1-4EFC-AEA9-4756AE6CF33F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713D-C0E2-4829-8A93-2FE9FBDC6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24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4D51-8FC1-4EFC-AEA9-4756AE6CF33F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713D-C0E2-4829-8A93-2FE9FBDC6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97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4D51-8FC1-4EFC-AEA9-4756AE6CF33F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713D-C0E2-4829-8A93-2FE9FBDC6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92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4D51-8FC1-4EFC-AEA9-4756AE6CF33F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713D-C0E2-4829-8A93-2FE9FBDC6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8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4D51-8FC1-4EFC-AEA9-4756AE6CF33F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713D-C0E2-4829-8A93-2FE9FBDC6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2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4D51-8FC1-4EFC-AEA9-4756AE6CF33F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713D-C0E2-4829-8A93-2FE9FBDC6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72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4D51-8FC1-4EFC-AEA9-4756AE6CF33F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713D-C0E2-4829-8A93-2FE9FBDC6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911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14D51-8FC1-4EFC-AEA9-4756AE6CF33F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4713D-C0E2-4829-8A93-2FE9FBDC6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20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9" y="-42203"/>
            <a:ext cx="5550879" cy="38637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8" y="3877775"/>
            <a:ext cx="5550878" cy="3657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5" r="2127"/>
          <a:stretch/>
        </p:blipFill>
        <p:spPr>
          <a:xfrm>
            <a:off x="5542671" y="13211"/>
            <a:ext cx="5149142" cy="754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5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48" y="0"/>
            <a:ext cx="4909625" cy="7559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595" y="0"/>
            <a:ext cx="4756634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94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60" y="266328"/>
            <a:ext cx="5328670" cy="29973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8"/>
          <a:stretch/>
        </p:blipFill>
        <p:spPr>
          <a:xfrm>
            <a:off x="5960828" y="266328"/>
            <a:ext cx="4373566" cy="71386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97" y="3437841"/>
            <a:ext cx="5294968" cy="396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05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2114"/>
            <a:ext cx="6003918" cy="38875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918" y="0"/>
            <a:ext cx="4687895" cy="75596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3918" cy="367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76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0"/>
          <a:stretch/>
        </p:blipFill>
        <p:spPr>
          <a:xfrm>
            <a:off x="5481299" y="0"/>
            <a:ext cx="5210514" cy="7559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1299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226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0</Words>
  <Application>Microsoft Office PowerPoint</Application>
  <PresentationFormat>Произвольный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3</cp:revision>
  <cp:lastPrinted>2018-10-10T13:55:45Z</cp:lastPrinted>
  <dcterms:created xsi:type="dcterms:W3CDTF">2018-10-10T13:35:22Z</dcterms:created>
  <dcterms:modified xsi:type="dcterms:W3CDTF">2018-10-10T13:57:18Z</dcterms:modified>
</cp:coreProperties>
</file>