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8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67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40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5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2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4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9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7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8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8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6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3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9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49ED-480E-499C-9640-5C1F85FB3AC3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FDF6-CDDB-48CC-BE07-82F2AB9D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0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7" r="3705" b="20563"/>
          <a:stretch/>
        </p:blipFill>
        <p:spPr>
          <a:xfrm>
            <a:off x="2402781" y="1030309"/>
            <a:ext cx="3714683" cy="4494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505007" y="2318196"/>
            <a:ext cx="5341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ah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Богдокумова Анна Федоровна - </a:t>
            </a:r>
          </a:p>
          <a:p>
            <a:pPr algn="ctr"/>
            <a:r>
              <a:rPr lang="sah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математики, </a:t>
            </a:r>
          </a:p>
          <a:p>
            <a:pPr algn="ctr"/>
            <a:r>
              <a:rPr lang="sah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11 “б” класса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366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</TotalTime>
  <Words>14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След самолета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2018-10-12T04:09:43Z</dcterms:created>
  <dcterms:modified xsi:type="dcterms:W3CDTF">2018-10-12T04:11:03Z</dcterms:modified>
</cp:coreProperties>
</file>